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Default Extension="gif" ContentType="image/gif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354" r:id="rId2"/>
    <p:sldId id="652" r:id="rId3"/>
    <p:sldId id="653" r:id="rId4"/>
    <p:sldId id="654" r:id="rId5"/>
    <p:sldId id="656" r:id="rId6"/>
    <p:sldId id="655" r:id="rId7"/>
    <p:sldId id="651" r:id="rId8"/>
    <p:sldId id="650" r:id="rId9"/>
    <p:sldId id="600" r:id="rId10"/>
    <p:sldId id="628" r:id="rId11"/>
    <p:sldId id="657" r:id="rId12"/>
    <p:sldId id="601" r:id="rId13"/>
    <p:sldId id="658" r:id="rId14"/>
    <p:sldId id="659" r:id="rId15"/>
    <p:sldId id="660" r:id="rId16"/>
    <p:sldId id="661" r:id="rId17"/>
    <p:sldId id="662" r:id="rId18"/>
    <p:sldId id="663" r:id="rId19"/>
    <p:sldId id="629" r:id="rId20"/>
    <p:sldId id="604" r:id="rId21"/>
    <p:sldId id="665" r:id="rId22"/>
    <p:sldId id="664" r:id="rId23"/>
    <p:sldId id="666" r:id="rId24"/>
    <p:sldId id="667" r:id="rId25"/>
    <p:sldId id="668" r:id="rId26"/>
    <p:sldId id="669" r:id="rId27"/>
    <p:sldId id="670" r:id="rId28"/>
    <p:sldId id="672" r:id="rId29"/>
    <p:sldId id="673" r:id="rId30"/>
    <p:sldId id="671" r:id="rId31"/>
    <p:sldId id="674" r:id="rId32"/>
    <p:sldId id="675" r:id="rId33"/>
  </p:sldIdLst>
  <p:sldSz cx="9144000" cy="6858000" type="screen4x3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33"/>
    <a:srgbClr val="C3BE05"/>
    <a:srgbClr val="FF99FF"/>
    <a:srgbClr val="008000"/>
    <a:srgbClr val="CC00FF"/>
    <a:srgbClr val="FF3300"/>
    <a:srgbClr val="726E89"/>
    <a:srgbClr val="A00028"/>
    <a:srgbClr val="2A2A2E"/>
    <a:srgbClr val="00005A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佈景主題樣式 1 - 輔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65" autoAdjust="0"/>
    <p:restoredTop sz="99496" autoAdjust="0"/>
  </p:normalViewPr>
  <p:slideViewPr>
    <p:cSldViewPr>
      <p:cViewPr varScale="1">
        <p:scale>
          <a:sx n="77" d="100"/>
          <a:sy n="77" d="100"/>
        </p:scale>
        <p:origin x="-1350" y="-8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2568"/>
    </p:cViewPr>
  </p:sorterViewPr>
  <p:notesViewPr>
    <p:cSldViewPr>
      <p:cViewPr varScale="1">
        <p:scale>
          <a:sx n="61" d="100"/>
          <a:sy n="61" d="100"/>
        </p:scale>
        <p:origin x="-2811" y="-97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68F88C59-319B-4332-9A1D-2A62CFCB00D8}" type="datetimeFigureOut">
              <a:rPr lang="en-US" smtClean="0"/>
              <a:pPr/>
              <a:t>9/26/2019</a:t>
            </a:fld>
            <a:endParaRPr lang="en-US" dirty="0"/>
          </a:p>
        </p:txBody>
      </p:sp>
      <p:sp>
        <p:nvSpPr>
          <p:cNvPr id="4" name="Rectangle 4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B16A41B8-7DC3-4DB6-84E4-E105629EAA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451232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968B300D-05F0-4B43-940D-46DED5A791AD}" type="datetimeFigureOut">
              <a:rPr lang="en-US" smtClean="0"/>
              <a:pPr/>
              <a:t>9/26/2019</a:t>
            </a:fld>
            <a:endParaRPr lang="en-US" dirty="0"/>
          </a:p>
        </p:txBody>
      </p:sp>
      <p:sp>
        <p:nvSpPr>
          <p:cNvPr id="4" name="Rectangle 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6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9B26CD33-4337-4529-948A-94F6960B237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23787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507933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395651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395651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39565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507933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39565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395651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26CD33-4337-4529-948A-94F6960B2374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9555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1" y="3962400"/>
            <a:ext cx="8298485" cy="1066800"/>
          </a:xfrm>
        </p:spPr>
        <p:txBody>
          <a:bodyPr bIns="0"/>
          <a:lstStyle>
            <a:lvl1pPr algn="r" eaLnBrk="1" latinLnBrk="0" hangingPunct="1">
              <a:defRPr kumimoji="0" lang="en-US" dirty="0"/>
            </a:lvl1pPr>
            <a:extLst/>
          </a:lstStyle>
          <a:p>
            <a:r>
              <a:rPr kumimoji="0" lang="en-US" dirty="0"/>
              <a:t>Click to add photo album title</a:t>
            </a:r>
          </a:p>
        </p:txBody>
      </p:sp>
      <p:sp>
        <p:nvSpPr>
          <p:cNvPr id="30" name="Rectangle 7"/>
          <p:cNvSpPr>
            <a:spLocks/>
          </p:cNvSpPr>
          <p:nvPr/>
        </p:nvSpPr>
        <p:spPr>
          <a:xfrm>
            <a:off x="453736" y="5181600"/>
            <a:ext cx="8229600" cy="11430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/>
            </a:pPr>
            <a:endParaRPr kumimoji="0" lang="en-US" sz="3200" b="0" i="1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0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800" b="0" i="0" cap="none" spc="0" baseline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zh-TW" altLang="en-US" sz="2400" b="0" i="0" dirty="0">
                <a:solidFill>
                  <a:srgbClr val="000000"/>
                </a:solidFill>
                <a:latin typeface="新細明體"/>
                <a:ea typeface="+mn-ea"/>
                <a:cs typeface="新細明體"/>
              </a:rPr>
              <a:t>按一下以新增日期及其他詳細資料</a:t>
            </a:r>
            <a:endParaRPr kumimoji="0"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4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9/26/2019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466344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5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720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63440" y="228600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28600"/>
            <a:ext cx="4023360" cy="3017520"/>
          </a:xfrm>
        </p:spPr>
        <p:txBody>
          <a:bodyPr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9/26/2019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067300" y="3436620"/>
            <a:ext cx="3649900" cy="2889504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26720" y="384048"/>
            <a:ext cx="4457700" cy="5943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5067300" y="389332"/>
            <a:ext cx="3657600" cy="2887269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9/26/2019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7"/>
          <p:cNvSpPr>
            <a:spLocks noGrp="1"/>
          </p:cNvSpPr>
          <p:nvPr>
            <p:ph type="pic" sz="quarter" idx="14"/>
          </p:nvPr>
        </p:nvSpPr>
        <p:spPr>
          <a:xfrm>
            <a:off x="2229297" y="228600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pic" sz="quarter" idx="26"/>
          </p:nvPr>
        </p:nvSpPr>
        <p:spPr>
          <a:xfrm>
            <a:off x="22292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25"/>
          </p:nvPr>
        </p:nvSpPr>
        <p:spPr>
          <a:xfrm>
            <a:off x="4672217" y="228600"/>
            <a:ext cx="2286000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27"/>
          </p:nvPr>
        </p:nvSpPr>
        <p:spPr>
          <a:xfrm>
            <a:off x="46676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00497" y="1295400"/>
            <a:ext cx="1676400" cy="1905000"/>
          </a:xfrm>
        </p:spPr>
        <p:txBody>
          <a:bodyPr anchor="b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7086600" y="1295400"/>
            <a:ext cx="1676400" cy="1905000"/>
          </a:xfrm>
        </p:spPr>
        <p:txBody>
          <a:bodyPr anchor="b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400497" y="3352800"/>
            <a:ext cx="1676400" cy="1905000"/>
          </a:xfrm>
        </p:spPr>
        <p:txBody>
          <a:bodyPr anchor="t" anchorCtr="0"/>
          <a:lstStyle>
            <a:lvl1pPr marL="0" marR="0" indent="0" algn="r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086600" y="3352800"/>
            <a:ext cx="16764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1" name="Rectangle 10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9/26/2019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5" name="Rectangle 14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pic" sz="quarter" idx="14"/>
          </p:nvPr>
        </p:nvSpPr>
        <p:spPr>
          <a:xfrm>
            <a:off x="926821" y="533400"/>
            <a:ext cx="3653297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9268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7"/>
          <p:cNvSpPr>
            <a:spLocks noGrp="1"/>
          </p:cNvSpPr>
          <p:nvPr>
            <p:ph type="pic" sz="quarter" idx="17"/>
          </p:nvPr>
        </p:nvSpPr>
        <p:spPr>
          <a:xfrm>
            <a:off x="4660621" y="5334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8"/>
          </p:nvPr>
        </p:nvSpPr>
        <p:spPr>
          <a:xfrm>
            <a:off x="9268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/>
          </p:cNvSpPr>
          <p:nvPr>
            <p:ph type="pic" sz="quarter" idx="19"/>
          </p:nvPr>
        </p:nvSpPr>
        <p:spPr>
          <a:xfrm>
            <a:off x="46606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8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8" name="Rectangle 7"/>
          <p:cNvSpPr>
            <a:spLocks noGrp="1"/>
          </p:cNvSpPr>
          <p:nvPr>
            <p:ph type="body" sz="quarter" idx="23" hasCustomPrompt="1"/>
          </p:nvPr>
        </p:nvSpPr>
        <p:spPr>
          <a:xfrm>
            <a:off x="46606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6" name="Rectangle 7"/>
          <p:cNvSpPr>
            <a:spLocks noGrp="1"/>
          </p:cNvSpPr>
          <p:nvPr>
            <p:ph type="body" sz="quarter" idx="24" hasCustomPrompt="1"/>
          </p:nvPr>
        </p:nvSpPr>
        <p:spPr>
          <a:xfrm>
            <a:off x="46606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9/26/2019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15240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1"/>
          </p:nvPr>
        </p:nvSpPr>
        <p:spPr>
          <a:xfrm>
            <a:off x="454660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7"/>
          <p:cNvSpPr>
            <a:spLocks noGrp="1"/>
          </p:cNvSpPr>
          <p:nvPr>
            <p:ph type="pic" sz="quarter" idx="30"/>
          </p:nvPr>
        </p:nvSpPr>
        <p:spPr>
          <a:xfrm>
            <a:off x="2349060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/>
          </p:cNvSpPr>
          <p:nvPr>
            <p:ph type="pic" sz="quarter" idx="32"/>
          </p:nvPr>
        </p:nvSpPr>
        <p:spPr>
          <a:xfrm>
            <a:off x="6740166" y="1524000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152400" y="4495800"/>
            <a:ext cx="87630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24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33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9/26/2019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: 1 Portrait with 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685800" y="257665"/>
            <a:ext cx="4617720" cy="6172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 noChangeAspect="1"/>
          </p:cNvSpPr>
          <p:nvPr>
            <p:ph type="pic" sz="quarter" idx="18"/>
          </p:nvPr>
        </p:nvSpPr>
        <p:spPr>
          <a:xfrm>
            <a:off x="5788848" y="257665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 noChangeAspect="1"/>
          </p:cNvSpPr>
          <p:nvPr>
            <p:ph type="pic" sz="quarter" idx="22"/>
          </p:nvPr>
        </p:nvSpPr>
        <p:spPr>
          <a:xfrm>
            <a:off x="5788848" y="2432657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 noChangeAspect="1"/>
          </p:cNvSpPr>
          <p:nvPr>
            <p:ph type="pic" sz="quarter" idx="23"/>
          </p:nvPr>
        </p:nvSpPr>
        <p:spPr>
          <a:xfrm>
            <a:off x="5788848" y="4607649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9/26/2019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/>
          </p:cNvSpPr>
          <p:nvPr>
            <p:ph type="pic" sz="quarter" idx="14"/>
          </p:nvPr>
        </p:nvSpPr>
        <p:spPr>
          <a:xfrm>
            <a:off x="609600" y="34290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17"/>
          </p:nvPr>
        </p:nvSpPr>
        <p:spPr>
          <a:xfrm>
            <a:off x="3033848" y="228600"/>
            <a:ext cx="5562600" cy="4171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6"/>
          </p:nvPr>
        </p:nvSpPr>
        <p:spPr>
          <a:xfrm>
            <a:off x="609600" y="2286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27"/>
          </p:nvPr>
        </p:nvSpPr>
        <p:spPr>
          <a:xfrm>
            <a:off x="5943600" y="4495800"/>
            <a:ext cx="2666999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 noChangeAspect="1"/>
          </p:cNvSpPr>
          <p:nvPr>
            <p:ph type="pic" sz="quarter" idx="28"/>
          </p:nvPr>
        </p:nvSpPr>
        <p:spPr>
          <a:xfrm>
            <a:off x="3033848" y="4495800"/>
            <a:ext cx="2757352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9/26/2019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Portrait with 2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/>
          <p:cNvSpPr>
            <a:spLocks noGrp="1"/>
          </p:cNvSpPr>
          <p:nvPr>
            <p:ph type="pic" sz="quarter" idx="26"/>
          </p:nvPr>
        </p:nvSpPr>
        <p:spPr>
          <a:xfrm>
            <a:off x="5121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/>
          </p:cNvSpPr>
          <p:nvPr>
            <p:ph type="pic" sz="quarter" idx="29"/>
          </p:nvPr>
        </p:nvSpPr>
        <p:spPr>
          <a:xfrm>
            <a:off x="51213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0"/>
          </p:nvPr>
        </p:nvSpPr>
        <p:spPr>
          <a:xfrm>
            <a:off x="471837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/>
          </p:cNvSpPr>
          <p:nvPr>
            <p:ph type="pic" sz="quarter" idx="27"/>
          </p:nvPr>
        </p:nvSpPr>
        <p:spPr>
          <a:xfrm>
            <a:off x="32934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8"/>
          </p:nvPr>
        </p:nvSpPr>
        <p:spPr>
          <a:xfrm>
            <a:off x="60747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9/26/2019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3050273" y="16002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0" y="48768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9/26/2019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4955273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W¥ل云玗İαЂôÁûÂÚ丫:Pïçtúrê Plå¢éhõlðér 表¥鷗字㌍ 表_W 5"/>
          <p:cNvSpPr>
            <a:spLocks noGrp="1" noChangeAspect="1"/>
          </p:cNvSpPr>
          <p:nvPr>
            <p:ph type="pic" sz="quarter" idx="14"/>
          </p:nvPr>
        </p:nvSpPr>
        <p:spPr>
          <a:xfrm>
            <a:off x="1143000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W¥ل云玗İαЂÕØÚáÛ丫:Téxt Plàçèhòlðêr 表¥鷗字㌍_W 7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8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9/26/2019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Grp="1" noChangeAspect="1"/>
          </p:cNvSpPr>
          <p:nvPr>
            <p:ph type="pic" sz="quarter" idx="10"/>
          </p:nvPr>
        </p:nvSpPr>
        <p:spPr>
          <a:xfrm>
            <a:off x="914400" y="294590"/>
            <a:ext cx="7467600" cy="56007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lang="en-US" i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6019800"/>
            <a:ext cx="7467600" cy="38100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9/26/2019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¥ل云玗İαЂôÁûÂÚ丫:Pïçtúrê Plå¢éhõlðér 表¥鷗字㌍ 表_W 2"/>
          <p:cNvSpPr>
            <a:spLocks noGrp="1"/>
          </p:cNvSpPr>
          <p:nvPr>
            <p:ph type="pic" sz="quarter" idx="30"/>
          </p:nvPr>
        </p:nvSpPr>
        <p:spPr>
          <a:xfrm>
            <a:off x="457200" y="2057400"/>
            <a:ext cx="8229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W¥ل云玗İαЂÕØÚáÛ丫:Téxt Plàçèhòlðêr 表¥鷗字㌍_W 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76800"/>
            <a:ext cx="8229600" cy="14478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9/26/2019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eaLnBrk="1" latinLnBrk="0" hangingPunct="1"/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/>
          </a:p>
        </p:txBody>
      </p:sp>
      <p:sp>
        <p:nvSpPr>
          <p:cNvPr id="2" name="Rectangl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kumimoji="0" lang="en-US" smtClean="0"/>
              <a:pPr/>
              <a:t>9/26/2019</a:t>
            </a:fld>
            <a:endParaRPr kumimoji="0" lang="en-US" dirty="0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/>
          <p:cNvSpPr>
            <a:spLocks noGrp="1"/>
          </p:cNvSpPr>
          <p:nvPr>
            <p:ph type="pic" sz="quarter" idx="10"/>
          </p:nvPr>
        </p:nvSpPr>
        <p:spPr>
          <a:xfrm>
            <a:off x="419375" y="233241"/>
            <a:ext cx="4640305" cy="61722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3" name="Rectangle 6"/>
          <p:cNvSpPr>
            <a:spLocks noGrp="1"/>
          </p:cNvSpPr>
          <p:nvPr>
            <p:ph type="body" sz="quarter" idx="11" hasCustomPrompt="1"/>
          </p:nvPr>
        </p:nvSpPr>
        <p:spPr>
          <a:xfrm>
            <a:off x="5257800" y="3048000"/>
            <a:ext cx="3505200" cy="3352800"/>
          </a:xfrm>
        </p:spPr>
        <p:txBody>
          <a:bodyPr tIns="91440" bIns="91440"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9/26/2019</a:t>
            </a:fld>
            <a:endParaRPr kumimoji="0" lang="en-US" dirty="0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andscape (Full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noFill/>
          <a:ln w="25400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>
              <a:buFontTx/>
              <a:buNone/>
            </a:pPr>
            <a:r>
              <a:rPr kumimoji="0" lang="en-US" i="0" dirty="0"/>
              <a:t>Click icon</a:t>
            </a:r>
            <a:r>
              <a:rPr kumimoji="0" lang="en-US" i="0" baseline="0" dirty="0"/>
              <a:t> to add </a:t>
            </a:r>
            <a:r>
              <a:rPr kumimoji="0" lang="en-US" i="0" dirty="0"/>
              <a:t>full page picture</a:t>
            </a:r>
            <a:endParaRPr kumimoji="0" lang="en-US" i="0" baseline="0" dirty="0"/>
          </a:p>
          <a:p>
            <a:pPr marL="0" marR="0" indent="0"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/>
          </p:cNvSpPr>
          <p:nvPr>
            <p:ph type="title" hasCustomPrompt="1"/>
          </p:nvPr>
        </p:nvSpPr>
        <p:spPr>
          <a:xfrm>
            <a:off x="752670" y="4572000"/>
            <a:ext cx="7781730" cy="990600"/>
          </a:xfrm>
        </p:spPr>
        <p:txBody>
          <a:bodyPr vert="horz" bIns="0" anchor="b" anchorCtr="0"/>
          <a:lstStyle>
            <a:lvl1pPr eaLnBrk="1" latinLnBrk="0" hangingPunct="1">
              <a:defRPr kumimoji="0" baseline="0"/>
            </a:lvl1pPr>
            <a:extLst/>
          </a:lstStyle>
          <a:p>
            <a:r>
              <a:rPr kumimoji="0" lang="en-US" dirty="0"/>
              <a:t>Click to add section title</a:t>
            </a:r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752670" y="5600700"/>
            <a:ext cx="7772400" cy="838200"/>
          </a:xfrm>
        </p:spPr>
        <p:txBody>
          <a:bodyPr vert="horz" tIns="0"/>
          <a:lstStyle>
            <a:lvl1pPr eaLnBrk="1" latinLnBrk="0" hangingPunct="1">
              <a:buFontTx/>
              <a:buNone/>
              <a:defRPr kumimoji="0" sz="1800"/>
            </a:lvl1pPr>
            <a:extLst/>
          </a:lstStyle>
          <a:p>
            <a:pPr lvl="0"/>
            <a:r>
              <a:rPr kumimoji="0" lang="en-US" dirty="0"/>
              <a:t>Click to add subtitle</a:t>
            </a:r>
          </a:p>
        </p:txBody>
      </p:sp>
      <p:sp>
        <p:nvSpPr>
          <p:cNvPr id="7" name="Rectangle 6"/>
          <p:cNvSpPr>
            <a:spLocks noGrp="1"/>
          </p:cNvSpPr>
          <p:nvPr>
            <p:ph type="pic" sz="quarter" idx="11"/>
          </p:nvPr>
        </p:nvSpPr>
        <p:spPr>
          <a:xfrm>
            <a:off x="786338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8" name="Rectangle 6"/>
          <p:cNvSpPr>
            <a:spLocks noGrp="1"/>
          </p:cNvSpPr>
          <p:nvPr>
            <p:ph type="pic" sz="quarter" idx="15"/>
          </p:nvPr>
        </p:nvSpPr>
        <p:spPr>
          <a:xfrm>
            <a:off x="3474604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" name="Rectangle 6"/>
          <p:cNvSpPr>
            <a:spLocks noGrp="1"/>
          </p:cNvSpPr>
          <p:nvPr>
            <p:ph type="pic" sz="quarter" idx="16"/>
          </p:nvPr>
        </p:nvSpPr>
        <p:spPr>
          <a:xfrm>
            <a:off x="6162870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9/26/2019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4722047" y="609600"/>
            <a:ext cx="3431353" cy="4575141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1066800" y="609600"/>
            <a:ext cx="3429000" cy="4572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5" hasCustomPrompt="1"/>
          </p:nvPr>
        </p:nvSpPr>
        <p:spPr>
          <a:xfrm>
            <a:off x="47244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9/26/2019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5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457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7" hasCustomPrompt="1"/>
          </p:nvPr>
        </p:nvSpPr>
        <p:spPr>
          <a:xfrm>
            <a:off x="4648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9/26/2019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141976" y="381000"/>
            <a:ext cx="3773424" cy="2830068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4152" y="381000"/>
            <a:ext cx="4462272" cy="5949696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7"/>
          <p:cNvSpPr>
            <a:spLocks noGrp="1"/>
          </p:cNvSpPr>
          <p:nvPr>
            <p:ph type="body" sz="quarter" idx="13" hasCustomPrompt="1"/>
          </p:nvPr>
        </p:nvSpPr>
        <p:spPr>
          <a:xfrm>
            <a:off x="5141976" y="3352800"/>
            <a:ext cx="3773425" cy="2971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9/26/2019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32004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8"/>
          <p:cNvSpPr>
            <a:spLocks noGrp="1" noChangeAspect="1"/>
          </p:cNvSpPr>
          <p:nvPr>
            <p:ph type="pic" sz="quarter" idx="12"/>
          </p:nvPr>
        </p:nvSpPr>
        <p:spPr>
          <a:xfrm>
            <a:off x="61722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6"/>
          <p:cNvSpPr>
            <a:spLocks noGrp="1"/>
          </p:cNvSpPr>
          <p:nvPr>
            <p:ph type="body" sz="quarter" idx="14" hasCustomPrompt="1"/>
          </p:nvPr>
        </p:nvSpPr>
        <p:spPr>
          <a:xfrm>
            <a:off x="32004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6"/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9/26/2019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lumMod val="75000"/>
                <a:lumOff val="25000"/>
              </a:schemeClr>
            </a:gs>
            <a:gs pos="100000">
              <a:srgbClr val="00000C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49362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eaLnBrk="1" latinLnBrk="0" hangingPunct="1"/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13" name="Rectangle 5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  <a:p>
            <a:pPr lvl="1" eaLnBrk="1" latinLnBrk="0" hangingPunct="1"/>
            <a:r>
              <a:rPr kumimoji="0" lang="zh-TW" altLang="en-US"/>
              <a:t>第二層</a:t>
            </a:r>
          </a:p>
          <a:p>
            <a:pPr lvl="2" eaLnBrk="1" latinLnBrk="0" hangingPunct="1"/>
            <a:r>
              <a:rPr kumimoji="0" lang="zh-TW" altLang="en-US"/>
              <a:t>第三層</a:t>
            </a:r>
          </a:p>
          <a:p>
            <a:pPr lvl="3" eaLnBrk="1" latinLnBrk="0" hangingPunct="1"/>
            <a:r>
              <a:rPr kumimoji="0" lang="zh-TW" altLang="en-US"/>
              <a:t>第四層</a:t>
            </a:r>
          </a:p>
          <a:p>
            <a:pPr lvl="4" eaLnBrk="1" latinLnBrk="0" hangingPunct="1"/>
            <a:r>
              <a:rPr kumimoji="0" lang="zh-TW" altLang="en-US"/>
              <a:t>第五層</a:t>
            </a:r>
            <a:endParaRPr kumimoji="0" lang="en-US"/>
          </a:p>
        </p:txBody>
      </p:sp>
      <p:sp>
        <p:nvSpPr>
          <p:cNvPr id="29" name="Rectangle 3"/>
          <p:cNvSpPr>
            <a:spLocks noGrp="1"/>
          </p:cNvSpPr>
          <p:nvPr>
            <p:ph type="dt" sz="half" idx="2"/>
          </p:nvPr>
        </p:nvSpPr>
        <p:spPr>
          <a:xfrm>
            <a:off x="66675" y="6559360"/>
            <a:ext cx="2438400" cy="244475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9/26/2019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0" name="Rectangle 25"/>
          <p:cNvSpPr>
            <a:spLocks noGrp="1"/>
          </p:cNvSpPr>
          <p:nvPr>
            <p:ph type="ftr" sz="quarter" idx="3"/>
          </p:nvPr>
        </p:nvSpPr>
        <p:spPr>
          <a:xfrm>
            <a:off x="2995653" y="6558153"/>
            <a:ext cx="4648200" cy="246888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ctr"/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3" name="Rectangle 16"/>
          <p:cNvSpPr>
            <a:spLocks noGrp="1"/>
          </p:cNvSpPr>
          <p:nvPr>
            <p:ph type="sldNum" sz="quarter" idx="4"/>
          </p:nvPr>
        </p:nvSpPr>
        <p:spPr>
          <a:xfrm>
            <a:off x="8172450" y="6559360"/>
            <a:ext cx="914400" cy="244475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ransition>
    <p:fade/>
  </p:transition>
  <p:txStyles>
    <p:titleStyle>
      <a:lvl1pPr algn="l" rtl="0" eaLnBrk="1" latinLnBrk="0" hangingPunct="1">
        <a:spcBef>
          <a:spcPct val="0"/>
        </a:spcBef>
        <a:buNone/>
        <a:defRPr kumimoji="0" sz="3200" cap="all" baseline="0">
          <a:solidFill>
            <a:schemeClr val="tx2"/>
          </a:solidFill>
          <a:effectLst>
            <a:outerShdw blurRad="51000" dist="370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0" hangingPunct="1">
        <a:defRPr kumimoji="0">
          <a:solidFill>
            <a:schemeClr val="tx2"/>
          </a:solidFill>
        </a:defRPr>
      </a:lvl2pPr>
      <a:lvl3pPr eaLnBrk="1" latinLnBrk="0" hangingPunct="1">
        <a:defRPr kumimoji="0">
          <a:solidFill>
            <a:schemeClr val="tx2"/>
          </a:solidFill>
        </a:defRPr>
      </a:lvl3pPr>
      <a:lvl4pPr eaLnBrk="1" latinLnBrk="0" hangingPunct="1">
        <a:defRPr kumimoji="0">
          <a:solidFill>
            <a:schemeClr val="tx2"/>
          </a:solidFill>
        </a:defRPr>
      </a:lvl4pPr>
      <a:lvl5pPr eaLnBrk="1" latinLnBrk="0" hangingPunct="1">
        <a:defRPr kumimoji="0">
          <a:solidFill>
            <a:schemeClr val="tx2"/>
          </a:solidFill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  <a:extLst/>
    </p:titleStyle>
    <p:bodyStyle>
      <a:lvl1pPr marL="342900" indent="-342900" algn="l" rtl="0" eaLnBrk="1" latinLnBrk="0" hangingPunct="1">
        <a:spcBef>
          <a:spcPct val="20000"/>
        </a:spcBef>
        <a:buChar char="•"/>
        <a:defRPr kumimoji="0"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har char="–"/>
        <a:defRPr kumimoji="0"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har char="–"/>
        <a:defRPr kumimoji="0"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har char="»"/>
        <a:defRPr kumimoji="0" sz="16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buzzorange.com/techorange/2017/10/17/adam-jamie-cpu-gpu-compare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shachishah.ce/do-we-really-need-gpu-for-deep-learning-47042c02efe2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838200" y="2971800"/>
            <a:ext cx="7772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6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AI</a:t>
            </a:r>
            <a:r>
              <a:rPr kumimoji="1" lang="zh-TW" altLang="en-US" sz="6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學習分類</a:t>
            </a:r>
            <a:endParaRPr kumimoji="1" lang="en-US" altLang="zh-TW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617022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09600" y="1905001"/>
            <a:ext cx="82296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所有維度空間的量，從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0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維開始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0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維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tensor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 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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純量，任何數值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1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維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tensor 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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向量，多維空間亦可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  <a:sym typeface="Wingdings" pitchFamily="2" charset="2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2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維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tensor 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矩陣，多維矩陣亦可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  <a:sym typeface="Wingdings" pitchFamily="2" charset="2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3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維以上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tensor  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張量</a:t>
            </a:r>
            <a:endParaRPr kumimoji="1" lang="en-US" altLang="zh-TW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2514600" y="457200"/>
            <a:ext cx="54102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什麼叫</a:t>
            </a: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Tensor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371600" y="5388114"/>
            <a:ext cx="655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但你只需要學一種：</a:t>
            </a:r>
            <a:r>
              <a:rPr lang="en-US" altLang="zh-TW" sz="4000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Python</a:t>
            </a:r>
            <a:endParaRPr lang="zh-TW" altLang="en-US" sz="4000" b="1" dirty="0">
              <a:solidFill>
                <a:srgbClr val="FF0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sz="quarter" idx="11"/>
          </p:nvPr>
        </p:nvSpPr>
        <p:spPr>
          <a:xfrm>
            <a:off x="1905000" y="2819400"/>
            <a:ext cx="5410200" cy="990600"/>
          </a:xfrm>
        </p:spPr>
        <p:txBody>
          <a:bodyPr/>
          <a:lstStyle/>
          <a:p>
            <a:pPr algn="ctr"/>
            <a:r>
              <a:rPr lang="en-US" altLang="zh-TW" sz="48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CPU vs. GPU</a:t>
            </a:r>
            <a:endParaRPr lang="zh-TW" altLang="en-US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343400" y="609600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 smtClean="0">
                <a:hlinkClick r:id="rId3"/>
              </a:rPr>
              <a:t>https://buzzorange.com/techorange/2017/10/17/adam-jamie-cpu-gpu-compare/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90776427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joshhu\Desktop\KZrxwR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5800" y="1447800"/>
            <a:ext cx="7857067" cy="4419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joshhu\Desktop\862LRm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0" y="990600"/>
            <a:ext cx="8398933" cy="4724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joshhu\Desktop\E9Rozv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4800" y="1066800"/>
            <a:ext cx="8534400" cy="4800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joshhu\Desktop\ZV6Q2J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2400" y="914400"/>
            <a:ext cx="8805333" cy="4953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joshhu\Desktop\321DWx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7200" y="1066800"/>
            <a:ext cx="8534400" cy="4800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09600" y="1905001"/>
            <a:ext cx="8229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工作是搬運很大一批貨物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是法拉利，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是大卡車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是序列，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是並行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  <a:sym typeface="Wingdings" pitchFamily="2" charset="2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CPU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是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DRAM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，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GPU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是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VRAM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CPU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吞吐量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50GB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，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GPU 750GB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CPU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是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MIMD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架構，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GPU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是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sym typeface="Wingdings" pitchFamily="2" charset="2"/>
              </a:rPr>
              <a:t>SIMD</a:t>
            </a:r>
            <a:endParaRPr kumimoji="1" lang="en-US" altLang="zh-TW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2514600" y="457200"/>
            <a:ext cx="54102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CPU vs. GPU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86000" y="6096000"/>
            <a:ext cx="6705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>
                <a:hlinkClick r:id="rId3"/>
              </a:rPr>
              <a:t>https://medium.com/@shachishah.ce/do-we-really-need-gpu-for-deep-learning-47042c02efe2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joshhu\Desktop\1_jmyW9rqn_qWdVx2LlLdUMQ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685800"/>
            <a:ext cx="7162800" cy="5418255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sz="quarter" idx="11"/>
          </p:nvPr>
        </p:nvSpPr>
        <p:spPr>
          <a:xfrm>
            <a:off x="1295400" y="2971800"/>
            <a:ext cx="6934200" cy="990600"/>
          </a:xfrm>
        </p:spPr>
        <p:txBody>
          <a:bodyPr/>
          <a:lstStyle/>
          <a:p>
            <a:pPr algn="ctr"/>
            <a:r>
              <a:rPr lang="en-US" altLang="zh-TW" sz="4800" b="1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Pytorch</a:t>
            </a:r>
            <a:r>
              <a:rPr lang="zh-TW" altLang="en-US" sz="48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之</a:t>
            </a:r>
            <a:r>
              <a:rPr lang="en-US" altLang="zh-TW" sz="4800" b="1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Autograd</a:t>
            </a:r>
            <a:endParaRPr lang="zh-TW" altLang="en-US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077642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685800"/>
            <a:ext cx="8254225" cy="563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85800" y="1828800"/>
            <a:ext cx="8077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從</a:t>
            </a: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nn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的架構來看，都是張量的梯度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在</a:t>
            </a: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backprop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中，需要每一個步驟的梯度值，就是函數的偏微分值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將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tensor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定義為「可微分」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在呼叫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backward()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之後，整個運算過程中參與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tensor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的梯度均可自動算出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算出後放在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tensor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.grad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屬性中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還可儲存算出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grad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的函數</a:t>
            </a: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grad_fn</a:t>
            </a:r>
            <a:endParaRPr kumimoji="1" lang="en-US" altLang="zh-TW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828800" y="381000"/>
            <a:ext cx="57912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什麼是</a:t>
            </a:r>
            <a:r>
              <a:rPr kumimoji="0" lang="en-US" altLang="zh-TW" sz="48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Autograd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sz="quarter" idx="11"/>
          </p:nvPr>
        </p:nvSpPr>
        <p:spPr>
          <a:xfrm>
            <a:off x="1295400" y="2971800"/>
            <a:ext cx="6934200" cy="990600"/>
          </a:xfrm>
        </p:spPr>
        <p:txBody>
          <a:bodyPr/>
          <a:lstStyle/>
          <a:p>
            <a:pPr algn="ctr"/>
            <a:r>
              <a:rPr lang="en-US" altLang="zh-TW" sz="4800" b="1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torch.nn.Module</a:t>
            </a:r>
            <a:endParaRPr lang="zh-TW" altLang="en-US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077642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533400" y="1828800"/>
            <a:ext cx="8077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在任何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DL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任務中，要先定義網路架構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定義損失函數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定義最佳化方法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利用訓練資料開始計算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loss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值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Loss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值做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back propagation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最佳化方法做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gradient descent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更新參數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219200" y="381000"/>
            <a:ext cx="70866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4800" b="1" kern="0" noProof="0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Pytorch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Learning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步驟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sz="quarter" idx="11"/>
          </p:nvPr>
        </p:nvSpPr>
        <p:spPr>
          <a:xfrm>
            <a:off x="1295400" y="2971800"/>
            <a:ext cx="6934200" cy="990600"/>
          </a:xfrm>
        </p:spPr>
        <p:txBody>
          <a:bodyPr/>
          <a:lstStyle/>
          <a:p>
            <a:pPr algn="ctr"/>
            <a:r>
              <a:rPr lang="zh-TW" altLang="en-US" sz="48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最簡單的</a:t>
            </a:r>
            <a:r>
              <a:rPr lang="en-US" altLang="zh-TW" sz="4800" b="1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nn</a:t>
            </a:r>
            <a:r>
              <a:rPr lang="zh-TW" altLang="en-US" sz="48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示範</a:t>
            </a:r>
            <a:endParaRPr lang="zh-TW" altLang="en-US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077642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533400" y="1828800"/>
            <a:ext cx="8077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先繼承</a:t>
            </a: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torch.nn.Module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使用最簡單的</a:t>
            </a: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nn.Linear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(1, 1)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一定要定義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forward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，物件導向繼承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定義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loss(criterion)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定義</a:t>
            </a: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optim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，這邊使用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SGD)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迴圈使用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.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backward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迴圈使用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.step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把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gradient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清除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219200" y="381000"/>
            <a:ext cx="70866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4800" b="1" kern="0" noProof="0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Pytorch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 用</a:t>
            </a:r>
            <a:r>
              <a:rPr lang="en-US" altLang="zh-TW" sz="4800" b="1" kern="0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nn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做線性回歸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4400" y="1905000"/>
            <a:ext cx="7590692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0" y="2590800"/>
            <a:ext cx="7931191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1143000"/>
            <a:ext cx="8037629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版面配置區 2"/>
          <p:cNvSpPr txBox="1">
            <a:spLocks/>
          </p:cNvSpPr>
          <p:nvPr/>
        </p:nvSpPr>
        <p:spPr>
          <a:xfrm>
            <a:off x="1143000" y="2743200"/>
            <a:ext cx="70866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4800" b="1" kern="0" noProof="0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Pytorch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 用</a:t>
            </a:r>
            <a:r>
              <a:rPr lang="en-US" altLang="zh-TW" sz="4800" b="1" kern="0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nn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做邏輯回歸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C:\Users\joshhu\Desktop\1_GHVJ6jGVsxbuoJj5d3cvzg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66800" y="1447800"/>
            <a:ext cx="7315200" cy="5120640"/>
          </a:xfrm>
          <a:prstGeom prst="rect">
            <a:avLst/>
          </a:prstGeom>
          <a:noFill/>
        </p:spPr>
      </p:pic>
      <p:sp>
        <p:nvSpPr>
          <p:cNvPr id="5" name="文字版面配置區 2"/>
          <p:cNvSpPr txBox="1">
            <a:spLocks/>
          </p:cNvSpPr>
          <p:nvPr/>
        </p:nvSpPr>
        <p:spPr>
          <a:xfrm>
            <a:off x="1219200" y="228600"/>
            <a:ext cx="70866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二元非線性分類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1524000"/>
            <a:ext cx="8186737" cy="4689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文字版面配置區 2"/>
          <p:cNvSpPr txBox="1">
            <a:spLocks/>
          </p:cNvSpPr>
          <p:nvPr/>
        </p:nvSpPr>
        <p:spPr>
          <a:xfrm>
            <a:off x="609600" y="304800"/>
            <a:ext cx="85344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吳恩達：目前</a:t>
            </a: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99%</a:t>
            </a: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的</a:t>
            </a: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AI</a:t>
            </a: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都是</a:t>
            </a: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DL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381000" y="1828800"/>
            <a:ext cx="8382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使用</a:t>
            </a: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sklearn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moon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資料集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輸入為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2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維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平面座標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)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，輸出為黑或白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無法用線性分割平面，可視為二元分類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一樣使用</a:t>
            </a: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nn.Linear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，輸入此時為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2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要讓輸出介於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0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和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1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之間，使用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sigmoid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結果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&gt;0.5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就是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1</a:t>
            </a: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，反之為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0</a:t>
            </a: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219200" y="381000"/>
            <a:ext cx="70866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4800" b="1" kern="0" noProof="0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Pytorch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 用</a:t>
            </a:r>
            <a:r>
              <a:rPr lang="en-US" altLang="zh-TW" sz="4800" b="1" kern="0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nn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做邏輯回歸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4400" y="762000"/>
            <a:ext cx="7323196" cy="487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1600200"/>
            <a:ext cx="7846839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1676400"/>
            <a:ext cx="7924800" cy="4870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文字版面配置區 2"/>
          <p:cNvSpPr txBox="1">
            <a:spLocks/>
          </p:cNvSpPr>
          <p:nvPr/>
        </p:nvSpPr>
        <p:spPr>
          <a:xfrm>
            <a:off x="609600" y="304800"/>
            <a:ext cx="85344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David Silver: DL + RL = AI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09600" y="1752600"/>
            <a:ext cx="8229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神經元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(Neuron)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權重、偏移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(Weight, Bias)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維性回歸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(Linear Regression)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邏輯回歸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(Logistics Regression)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啟動函數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Activation Function)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神經網路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(Neural Network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損失函數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(Loss Function)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層、輪、批次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(layer, epoch, batch)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066800" y="304800"/>
            <a:ext cx="71628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Deep Learning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基礎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85800" y="1676400"/>
            <a:ext cx="8229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梯度下降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(SGD)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學習率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(Learning Rate)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連鎖律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(Chain Rule)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反向傳遞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(Back propagation)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MSE(Mean Square Error)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交叉熵</a:t>
            </a: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(Cross Entropy)</a:t>
            </a: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Softmax</a:t>
            </a:r>
            <a:endParaRPr kumimoji="1" lang="en-US" altLang="zh-TW" sz="3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Normalization, Regularization</a:t>
            </a:r>
            <a:endParaRPr kumimoji="1" lang="en-US" altLang="zh-TW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143000" y="304800"/>
            <a:ext cx="73152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kumimoji="0" lang="en-US" altLang="zh-TW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Deep Learning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基礎</a:t>
            </a:r>
            <a:r>
              <a:rPr lang="en-US" altLang="zh-TW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續</a:t>
            </a:r>
            <a:r>
              <a:rPr lang="en-US" altLang="zh-TW" sz="4800" b="1" kern="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838200" y="2971800"/>
            <a:ext cx="7772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6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Pytorch</a:t>
            </a:r>
            <a:r>
              <a:rPr kumimoji="1" lang="zh-TW" altLang="en-US" sz="6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詳細說明</a:t>
            </a:r>
            <a:endParaRPr kumimoji="1" lang="en-US" altLang="zh-TW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617022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09600" y="1905001"/>
            <a:ext cx="82296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高速及最大彈性的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DL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研究平台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提供如</a:t>
            </a:r>
            <a:r>
              <a:rPr kumimoji="1" lang="en-US" altLang="zh-TW" sz="4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Numpy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般的陣列運算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提供</a:t>
            </a:r>
            <a:r>
              <a:rPr kumimoji="1" lang="en-US" altLang="zh-TW" sz="4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Numpy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沒有的</a:t>
            </a:r>
            <a:r>
              <a:rPr kumimoji="1"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GPU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張量運算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自動微分功能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所有需要處理張量運算的操作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類神經網路</a:t>
            </a:r>
            <a:r>
              <a:rPr kumimoji="1" lang="en-US" altLang="zh-TW" sz="4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nn</a:t>
            </a: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模組</a:t>
            </a:r>
            <a:endParaRPr kumimoji="1" lang="en-US" altLang="zh-TW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361950" indent="-361950">
              <a:buFont typeface="Arial" panose="020B0604020202020204" pitchFamily="34" charset="0"/>
              <a:buChar char="•"/>
            </a:pPr>
            <a:r>
              <a:rPr kumimoji="1" lang="zh-TW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電腦視覺處理資料及操作</a:t>
            </a:r>
            <a:endParaRPr kumimoji="1" lang="en-US" altLang="zh-TW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2514600" y="457200"/>
            <a:ext cx="54102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800" b="1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什麼是</a:t>
            </a:r>
            <a:r>
              <a:rPr kumimoji="0" lang="en-US" altLang="zh-TW" sz="48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Pytorch</a:t>
            </a:r>
            <a:endParaRPr kumimoji="0" lang="zh-TW" altLang="en-US" sz="4800" b="1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22405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sz="quarter" idx="11"/>
          </p:nvPr>
        </p:nvSpPr>
        <p:spPr>
          <a:xfrm>
            <a:off x="1905000" y="2819400"/>
            <a:ext cx="5410200" cy="990600"/>
          </a:xfrm>
        </p:spPr>
        <p:txBody>
          <a:bodyPr/>
          <a:lstStyle/>
          <a:p>
            <a:pPr algn="ctr"/>
            <a:r>
              <a:rPr lang="en-US" altLang="zh-TW" sz="4800" b="1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torch.Tensor</a:t>
            </a:r>
            <a:endParaRPr lang="zh-TW" altLang="en-US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07764274"/>
      </p:ext>
    </p:extLst>
  </p:cSld>
  <p:clrMapOvr>
    <a:masterClrMapping/>
  </p:clrMapOvr>
  <p:transition>
    <p:fad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古典相簿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70000"/>
                <a:satMod val="350000"/>
              </a:schemeClr>
            </a:gs>
          </a:gsLst>
          <a:path path="circle">
            <a:fillToRect l="51000" t="-20000" r="2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25000"/>
                <a:satMod val="350000"/>
              </a:schemeClr>
              <a:schemeClr val="phClr">
                <a:tint val="83000"/>
                <a:satMod val="115000"/>
              </a:schemeClr>
            </a:duotone>
          </a:blip>
          <a:tile tx="0" ty="0" sx="120000" sy="120000" flip="xy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古典相簿.potx</Template>
  <TotalTime>0</TotalTime>
  <Words>567</Words>
  <Application>Microsoft Office PowerPoint</Application>
  <PresentationFormat>如螢幕大小 (4:3)</PresentationFormat>
  <Paragraphs>104</Paragraphs>
  <Slides>32</Slides>
  <Notes>21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32</vt:i4>
      </vt:variant>
    </vt:vector>
  </HeadingPairs>
  <TitlesOfParts>
    <vt:vector size="33" baseType="lpstr">
      <vt:lpstr>古典相簿</vt:lpstr>
      <vt:lpstr>投影片 1</vt:lpstr>
      <vt:lpstr>投影片 2</vt:lpstr>
      <vt:lpstr>投影片 3</vt:lpstr>
      <vt:lpstr>投影片 4</vt:lpstr>
      <vt:lpstr>投影片 5</vt:lpstr>
      <vt:lpstr>投影片 6</vt:lpstr>
      <vt:lpstr>投影片 7</vt:lpstr>
      <vt:lpstr>投影片 8</vt:lpstr>
      <vt:lpstr>投影片 9</vt:lpstr>
      <vt:lpstr>投影片 10</vt:lpstr>
      <vt:lpstr>投影片 11</vt:lpstr>
      <vt:lpstr>投影片 12</vt:lpstr>
      <vt:lpstr>投影片 13</vt:lpstr>
      <vt:lpstr>投影片 14</vt:lpstr>
      <vt:lpstr>投影片 15</vt:lpstr>
      <vt:lpstr>投影片 16</vt:lpstr>
      <vt:lpstr>投影片 17</vt:lpstr>
      <vt:lpstr>投影片 18</vt:lpstr>
      <vt:lpstr>投影片 19</vt:lpstr>
      <vt:lpstr>投影片 20</vt:lpstr>
      <vt:lpstr>投影片 21</vt:lpstr>
      <vt:lpstr>投影片 22</vt:lpstr>
      <vt:lpstr>投影片 23</vt:lpstr>
      <vt:lpstr>投影片 24</vt:lpstr>
      <vt:lpstr>投影片 25</vt:lpstr>
      <vt:lpstr>投影片 26</vt:lpstr>
      <vt:lpstr>投影片 27</vt:lpstr>
      <vt:lpstr>投影片 28</vt:lpstr>
      <vt:lpstr>投影片 29</vt:lpstr>
      <vt:lpstr>投影片 30</vt:lpstr>
      <vt:lpstr>投影片 31</vt:lpstr>
      <vt:lpstr>投影片 32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modified xsi:type="dcterms:W3CDTF">2019-09-26T17:49:43Z</dcterms:modified>
</cp:coreProperties>
</file>